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9"/>
  </p:normalViewPr>
  <p:slideViewPr>
    <p:cSldViewPr snapToGrid="0">
      <p:cViewPr varScale="1">
        <p:scale>
          <a:sx n="114" d="100"/>
          <a:sy n="114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BE71C-9E2C-F2ED-9DE0-AB6D7D4C9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DD4AD8C-7C02-A593-A1C1-9B34E412B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C28C69-522F-3A30-08B7-829839D57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486C3B-6E09-423C-675C-20342404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459CC7-C374-56F1-04A5-3DA71AA16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16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E29ECB-212A-BAAE-79C9-EEBD6D58B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577CEC-329D-C902-E074-D7C167628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89DB8C-4329-1329-533E-C16E095D4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8F12D5-F1D3-371D-C17A-20399C705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7EEBB8-83A2-A1D7-4194-F16FE30E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63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8AA49CE-215A-E2E7-F734-EA395EDEE6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29D7CE-771E-9351-9B9B-C20D8F40A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7686DB-B691-E878-5882-4A53954CA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AE0184-A8B0-EDF7-44E5-F6AC0F8A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8A986E-A3CB-6FDE-E12F-4A7D7C398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435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125343-691D-82B0-15C7-1430CC4DE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B99D1D-2DD5-338E-5B17-8308DABB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B74BD3-6573-C51D-5E70-C3FF49325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B9118C-FC1E-EC4B-5340-57DF3E45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A7ED84-B156-B6AA-7BB7-04C450A1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41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32008B-2614-1DE6-F0A9-C1D9C6079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18F9A6E-3882-1886-6045-9BFED15CB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C7B447-EB81-58AC-F00C-72FE6691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27471E-2002-2E7C-8157-A0EDACFEC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EE8EEA-E08C-C7D8-35D4-AC2A13CB8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57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552415-0BEA-0516-86F6-F94F32C3A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4D9B37-5352-ADAD-9CC2-DB4FEDA0D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BF79B02-1B70-3C3D-351A-1CAB4D915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FFB7AC0-BD04-BEEC-6955-8F9F3818B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00A3995-A4A5-0153-D73C-4AF538D65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1D91910-6EE6-B214-CEB7-0C4719584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6423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610984-503A-E9E7-99F7-9796DC5EE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E9861A-97F9-6E35-1B99-081B00093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AE7541E-A835-0915-C878-FC69BBAD0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6B9C67E-CD9B-3B20-448F-CCFF4ECC4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3DFB458-B57F-78E5-BE77-403DA62DE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EC414BC-8730-CD1C-D261-872FEDDD0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A2FA362-7487-7AE9-B9EA-7BC88EB35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97A56F8-6155-269D-012F-0FA12DAB2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50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5A8EED-600B-B3DC-94F4-8EC4DED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3979AA8-C4D2-CDB0-404C-710F291E0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B29DF13-24BD-8C14-F8F9-D18A5EC57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B4F111C-2125-D1A5-95AC-AD01A551B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37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E97DA1C-B97F-6B00-37BB-ADD014B11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851B225-3753-7D51-6E75-73E9682B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11D5CB1-A67D-BD73-5FD8-B5D1A2EDE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10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7B3B74-CB44-3BA1-A9E6-4D02E415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6148FA-1DF5-74F5-0A3B-0F4CC8F4D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9232099-42F5-8EBC-8904-4F8E59D85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BD8A963-E1E9-DB4C-BF01-A4E2D190E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72F367-6CFB-0054-A910-669547E3D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316B429-3564-B3C6-9591-6D9DFFA4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2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BA7248-180F-877A-665C-C38B1F3CD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E65C4A8-3475-AB6A-D97B-801105B1C8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0B0343F-DF85-9B97-3012-38AFB162C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5449501-E6A5-4780-F5DC-E1E779F4B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323083D-EEFB-A64A-865B-B7EC6FE24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88CD386-9719-B5CC-5201-DA530014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22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B82D057-AC97-2DE6-2C22-27566B48D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923EB3-5885-FCDB-8920-2313B495C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07A56D-9A5A-62B6-24D5-6CD81A8BB6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0C2E7-D3E9-C441-8A90-B7C9C7A1E71B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49E082-7A72-7024-0311-4347035A19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6C9ABB-8316-94A8-162B-53D4A3B29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C8450-5C77-AB4B-BB4F-1E99DA8F8C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46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o 3">
            <a:extLst>
              <a:ext uri="{FF2B5EF4-FFF2-40B4-BE49-F238E27FC236}">
                <a16:creationId xmlns:a16="http://schemas.microsoft.com/office/drawing/2014/main" id="{7991439C-2DF6-54AB-55D4-E008AC8F2C0D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06E5717C-6ADE-BF9E-7891-3844472BB47A}"/>
              </a:ext>
            </a:extLst>
          </p:cNvPr>
          <p:cNvSpPr/>
          <p:nvPr/>
        </p:nvSpPr>
        <p:spPr>
          <a:xfrm>
            <a:off x="645820" y="4642999"/>
            <a:ext cx="6394300" cy="1976805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L’ANIMAZIONE COMPRENDE: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Contatto con le scuole del bacino di utenza / Consegna e ritiro del materiale nelle scuole / Sagomati di polistirolo / Allestimento dei lavori in galleria a centro chiuso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IL GIORNO DELLA PREMIAZIONE (4 ORE)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SCENOGRAFIA: </a:t>
            </a:r>
            <a:r>
              <a:rPr lang="it-IT" altLang="it-IT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Impianto voci / Palco 3x2 / 3 Tavoli e 12 sgabelli / Materiale per laboratorio con disegni e lavoretti personalizzati in base al tema scelto / 1 Totem per la comunicazione non personalizzato /</a:t>
            </a:r>
            <a:r>
              <a:rPr lang="it-IT" altLang="it-IT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PERSONALE: </a:t>
            </a:r>
            <a:r>
              <a:rPr lang="it-IT" altLang="it-IT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Animatore master di contatto / 1 Animatore multifunzione </a:t>
            </a:r>
            <a:endParaRPr lang="it-IT" altLang="it-IT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GADGET: </a:t>
            </a:r>
            <a:r>
              <a:rPr lang="it-IT" altLang="it-IT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150 gadget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ALLESTIMENTO E DISALLESTIMENTO:</a:t>
            </a:r>
            <a:r>
              <a:rPr lang="it-IT" altLang="it-IT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inclusi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VS. CARICO: </a:t>
            </a:r>
            <a:r>
              <a:rPr lang="it-IT" altLang="it-IT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presa di corrente domestica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partire da € 5.750+ Iva (esclusa trasferta)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634A313-3206-2C4D-5271-211620396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74A4D9BE-1914-FDD7-F32F-A85225880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8FD3C569-B182-B385-865A-3B302279DE56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19A7F050-0C31-3638-55D7-81186E64D349}"/>
              </a:ext>
            </a:extLst>
          </p:cNvPr>
          <p:cNvSpPr txBox="1">
            <a:spLocks/>
          </p:cNvSpPr>
          <p:nvPr/>
        </p:nvSpPr>
        <p:spPr>
          <a:xfrm>
            <a:off x="544723" y="3209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latin typeface="Poppins" pitchFamily="2" charset="77"/>
                <a:cs typeface="Poppins" pitchFamily="2" charset="77"/>
              </a:rPr>
              <a:t>LE SCUOLE DECORANO IL CENTRO</a:t>
            </a: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02680DF8-3C3C-B86E-CB14-1D3BEA1F7E86}"/>
              </a:ext>
            </a:extLst>
          </p:cNvPr>
          <p:cNvSpPr txBox="1">
            <a:spLocks/>
          </p:cNvSpPr>
          <p:nvPr/>
        </p:nvSpPr>
        <p:spPr>
          <a:xfrm>
            <a:off x="544723" y="8944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>
              <a:solidFill>
                <a:srgbClr val="F08B08"/>
              </a:solidFill>
              <a:latin typeface="Poppins Medium" pitchFamily="2" charset="77"/>
              <a:cs typeface="Poppins Medium" pitchFamily="2" charset="77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9C9A726-C829-34C0-FFA4-2A11F13CFB8A}"/>
              </a:ext>
            </a:extLst>
          </p:cNvPr>
          <p:cNvSpPr txBox="1"/>
          <p:nvPr/>
        </p:nvSpPr>
        <p:spPr>
          <a:xfrm>
            <a:off x="621636" y="1557208"/>
            <a:ext cx="5276962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4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LE SCUOLE DECORANO IL CENTRO</a:t>
            </a:r>
            <a:endParaRPr lang="it-IT" altLang="it-IT" sz="140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r>
              <a:rPr lang="it-IT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I bambini del centro e dei comuni limitrofi saranno i protagonisti di un vero e proprio progetto creativo!  </a:t>
            </a:r>
            <a:endParaRPr lang="it-IT" altLang="it-IT" sz="140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endParaRPr lang="it-IT" altLang="it-IT" sz="140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>
              <a:buFontTx/>
              <a:buAutoNum type="arabicPeriod"/>
            </a:pPr>
            <a:r>
              <a:rPr lang="it-IT" altLang="it-IT" sz="1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Le scuole vicine al centro commerciale parteciperanno alla </a:t>
            </a:r>
            <a:br>
              <a:rPr lang="it-IT" altLang="it-IT" sz="1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it-IT" altLang="it-IT" sz="1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decorazione della galleria con sagomati di polistirolo.</a:t>
            </a:r>
          </a:p>
          <a:p>
            <a:pPr>
              <a:buFontTx/>
              <a:buAutoNum type="arabicPeriod"/>
            </a:pPr>
            <a:endParaRPr lang="it-IT" altLang="it-IT" sz="140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>
              <a:buFontTx/>
              <a:buAutoNum type="arabicPeriod"/>
            </a:pPr>
            <a:r>
              <a:rPr lang="it-IT" altLang="it-IT" sz="1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 sagomati verranno consegnati alle classi partecipanti.</a:t>
            </a:r>
          </a:p>
          <a:p>
            <a:pPr algn="just">
              <a:buFontTx/>
              <a:buAutoNum type="arabicPeriod"/>
            </a:pPr>
            <a:endParaRPr lang="it-IT" altLang="it-IT" sz="140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>
              <a:buFontTx/>
              <a:buAutoNum type="arabicPeriod"/>
            </a:pPr>
            <a:r>
              <a:rPr lang="it-IT" altLang="it-IT" sz="1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 bambini potranno decorare i supporti con ogni tipo di materiale.</a:t>
            </a:r>
          </a:p>
          <a:p>
            <a:pPr>
              <a:buFontTx/>
              <a:buAutoNum type="arabicPeriod"/>
            </a:pPr>
            <a:endParaRPr lang="it-IT" altLang="it-IT" sz="140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>
              <a:buFontTx/>
              <a:buAutoNum type="arabicPeriod"/>
            </a:pPr>
            <a:r>
              <a:rPr lang="it-IT" altLang="it-IT" sz="1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 lavori verranno presentati al centro e premiati durante un evento</a:t>
            </a:r>
            <a:br>
              <a:rPr lang="it-IT" altLang="it-IT" sz="1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it-IT" altLang="it-IT" sz="1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con laboratori e animazioni per tutti!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AutoNum type="arabicPeriod"/>
            </a:pPr>
            <a:endParaRPr lang="it-IT" altLang="it-IT" sz="140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pic>
        <p:nvPicPr>
          <p:cNvPr id="17" name="Picture 10">
            <a:extLst>
              <a:ext uri="{FF2B5EF4-FFF2-40B4-BE49-F238E27FC236}">
                <a16:creationId xmlns:a16="http://schemas.microsoft.com/office/drawing/2014/main" id="{9BD12FE7-B632-5028-AAB6-E5E61E4C0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94"/>
          <a:stretch>
            <a:fillRect/>
          </a:stretch>
        </p:blipFill>
        <p:spPr bwMode="auto">
          <a:xfrm>
            <a:off x="5868240" y="2219990"/>
            <a:ext cx="2511153" cy="199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8" name="Picture 11" descr="Sagomati_3">
            <a:extLst>
              <a:ext uri="{FF2B5EF4-FFF2-40B4-BE49-F238E27FC236}">
                <a16:creationId xmlns:a16="http://schemas.microsoft.com/office/drawing/2014/main" id="{2A1761B0-6BCC-E06A-2921-B41DB4DF7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607" y="1214362"/>
            <a:ext cx="2209087" cy="1565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2" descr="Sagomati_5">
            <a:extLst>
              <a:ext uri="{FF2B5EF4-FFF2-40B4-BE49-F238E27FC236}">
                <a16:creationId xmlns:a16="http://schemas.microsoft.com/office/drawing/2014/main" id="{D32F3520-E0AC-42AA-90F5-75AA5A3544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7" b="4167"/>
          <a:stretch>
            <a:fillRect/>
          </a:stretch>
        </p:blipFill>
        <p:spPr bwMode="auto">
          <a:xfrm>
            <a:off x="9334617" y="2818890"/>
            <a:ext cx="1994667" cy="174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7CF4C2EC-51D5-4269-B424-1C38F550D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t="18246" b="17690"/>
          <a:stretch>
            <a:fillRect/>
          </a:stretch>
        </p:blipFill>
        <p:spPr bwMode="auto">
          <a:xfrm>
            <a:off x="8181642" y="4599177"/>
            <a:ext cx="3440171" cy="165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6221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Medium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5</cp:revision>
  <dcterms:created xsi:type="dcterms:W3CDTF">2023-06-06T09:24:53Z</dcterms:created>
  <dcterms:modified xsi:type="dcterms:W3CDTF">2024-09-30T13:33:09Z</dcterms:modified>
</cp:coreProperties>
</file>